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64" r:id="rId10"/>
    <p:sldId id="267" r:id="rId11"/>
    <p:sldId id="266" r:id="rId12"/>
    <p:sldId id="270" r:id="rId13"/>
    <p:sldId id="261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15B9-83D7-4697-AA0A-8A2BD3838060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8CD9-8F7D-41EA-A615-AED972F4D8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61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8CD9-8F7D-41EA-A615-AED972F4D8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92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F8CD9-8F7D-41EA-A615-AED972F4D8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93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2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40160"/>
          </a:xfrm>
        </p:spPr>
        <p:txBody>
          <a:bodyPr>
            <a:no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«Женщины села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Карамалы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труженицы тыла в годы Великой Отечественной войны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73216"/>
            <a:ext cx="5400600" cy="12709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Выполнил: ученик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7»в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класса МБОУ СОШ №1 им.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Б.А.Прозорова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Подкладов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Тимур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orel.kp.ru/share/i/12/8440120/wr-720.sh-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059" y="3789041"/>
            <a:ext cx="3931285" cy="262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450215" algn="l"/>
              </a:tabLst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Муниципальное бюджетное общеобразовательное учреждение средняя общеобразовательная школа №1 имени Бориса Аристарховича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Прозорова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                          города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Никольска Пензенской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области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Lucida Sans Unicod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3" y="5517232"/>
            <a:ext cx="1296144" cy="117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262" y="6023419"/>
            <a:ext cx="1141933" cy="7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9355" y="188640"/>
            <a:ext cx="4770232" cy="35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9070" y="2996952"/>
            <a:ext cx="4732784" cy="324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74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indent="215900" algn="just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        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Самоотверженный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труд женщин 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тылу</a:t>
            </a:r>
          </a:p>
          <a:p>
            <a:pPr marR="50800" indent="215900" algn="just"/>
            <a:endParaRPr lang="ru-RU" sz="2400" b="1" dirty="0"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  <a:p>
            <a:pPr marR="50800" indent="215900"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Жукова (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Бурашникова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Анна Яковлевна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3095836" y="1844824"/>
            <a:ext cx="3096344" cy="440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50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Microsoft Sans Serif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4015" y="5517232"/>
            <a:ext cx="12985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2583" y="5877272"/>
            <a:ext cx="11398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2664694"/>
            <a:ext cx="4549776" cy="34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338564" cy="321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9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          Самоотверженный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труд женщин 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тылу</a:t>
            </a:r>
          </a:p>
          <a:p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                    Белова </a:t>
            </a:r>
            <a:r>
              <a:rPr lang="ru-RU" sz="2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Дарья Прокопьевна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150" y="5498997"/>
            <a:ext cx="1496186" cy="135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5626065"/>
            <a:ext cx="1632320" cy="102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D:\Черно- бел фото\Кулюш, ога, даря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18" t="4631" b="4785"/>
          <a:stretch/>
        </p:blipFill>
        <p:spPr bwMode="auto">
          <a:xfrm>
            <a:off x="3275856" y="1628800"/>
            <a:ext cx="2232248" cy="506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74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768" y="5517232"/>
            <a:ext cx="12985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89136" y="5980782"/>
            <a:ext cx="11398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s://i.mycdn.me/i?r=AzEPZsRbOZEKgBhR0XGMT1Rkhq-f052uC6de9T7VBQLCeaaKTM5SRkZCeTgDn6uOyi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38211" y="2885277"/>
            <a:ext cx="4790750" cy="341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867" t="15886" r="7850" b="18117"/>
          <a:stretch/>
        </p:blipFill>
        <p:spPr bwMode="auto">
          <a:xfrm>
            <a:off x="179511" y="260648"/>
            <a:ext cx="4774003" cy="290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08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36912"/>
            <a:ext cx="5846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27563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02/23/75705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850421" cy="16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5997" y="332656"/>
            <a:ext cx="8402197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Лозунги </a:t>
            </a:r>
            <a:endParaRPr lang="ru-RU" sz="2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 </a:t>
            </a: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тылу как на фронте», </a:t>
            </a:r>
            <a:endParaRPr lang="ru-RU" sz="2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Все для фронта! Все для победы!» </a:t>
            </a:r>
            <a:endParaRPr lang="ru-RU" sz="2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стали </a:t>
            </a: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основными лозунгами тружеников тыла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0761" y="-32648"/>
            <a:ext cx="3320988" cy="221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nn199mdou.edusite.ru/images/74202249_16413304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5399181"/>
            <a:ext cx="2065493" cy="12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4063" y="2852936"/>
            <a:ext cx="5981698" cy="336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99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5151377"/>
            <a:ext cx="1852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5346639"/>
            <a:ext cx="20669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novorossy.ru/d/769425/d/5_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663073"/>
            <a:ext cx="6118129" cy="46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4.infourok.ru/uploads/ex/0e21/00133478-d380f5b2/img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71"/>
          <a:stretch/>
        </p:blipFill>
        <p:spPr bwMode="auto">
          <a:xfrm>
            <a:off x="683568" y="446083"/>
            <a:ext cx="7326769" cy="511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11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852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5475709"/>
            <a:ext cx="20669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748464" cy="133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Цель данной исследовательской работы: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изучить биографию тружениц тыла и их вклад в приближение победы в годы Великой Отечественной войны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1" y="2204864"/>
            <a:ext cx="394841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9474" y="2206864"/>
            <a:ext cx="4121699" cy="28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84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на примере четырёх  простых женщинах, наших землячках, уроженцах села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Карамалы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изучить условия жизни народа в военные годы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показать, как отразилась война на судьбах тружеников тыла;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узнать, какой вклад внесли труженики тыла, приближая Великую Победу;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донести моим сверстникам правду о той жестокой войне и тяжелом труде, которые легли на плечи наших прадедушек и прабабушек.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9296" y="5425732"/>
            <a:ext cx="1573674" cy="142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9778" y="5743515"/>
            <a:ext cx="1494171" cy="93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342939"/>
            <a:ext cx="3384376" cy="231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3362720"/>
            <a:ext cx="4158668" cy="233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09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175250"/>
            <a:ext cx="1852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5370512"/>
            <a:ext cx="20669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3" y="26064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215900"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Всё для фронта! Всё для Победы</a:t>
            </a:r>
            <a:r>
              <a:rPr lang="ru-RU" sz="2400" dirty="0" smtClean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!</a:t>
            </a:r>
            <a:endParaRPr lang="ru-RU" sz="2400" dirty="0">
              <a:effectLst/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68" y="906016"/>
            <a:ext cx="793688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5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8488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2159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  Самоотверженный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труд женщин  в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тылу</a:t>
            </a:r>
          </a:p>
          <a:p>
            <a:pPr marL="12700" marR="12700" indent="215900" algn="just">
              <a:spcAft>
                <a:spcPts val="0"/>
              </a:spcAft>
            </a:pPr>
            <a:endParaRPr lang="ru-RU" sz="2400" dirty="0" smtClean="0"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  <a:p>
            <a:pPr marL="12700" marR="12700" indent="215900"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Малашкина(</a:t>
            </a:r>
            <a:r>
              <a:rPr lang="ru-RU" sz="2400" b="1" dirty="0" err="1" smtClean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Далманова</a:t>
            </a:r>
            <a:r>
              <a:rPr lang="ru-RU" sz="2400" b="1" dirty="0" smtClean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)Надежда </a:t>
            </a:r>
            <a:r>
              <a:rPr lang="ru-RU" sz="24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Фроловна</a:t>
            </a:r>
            <a:r>
              <a:rPr lang="ru-RU" sz="2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 </a:t>
            </a:r>
            <a:endParaRPr lang="ru-RU" sz="2400" b="1" dirty="0">
              <a:effectLst/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20669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4796" y="5165409"/>
            <a:ext cx="1852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312368" cy="444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7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81663"/>
            <a:ext cx="12985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68219"/>
            <a:ext cx="11398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530080" cy="335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2951930"/>
            <a:ext cx="4536504" cy="326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87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796" y="47667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215900" algn="just"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Самоотверженный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труд женщин  в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тылу</a:t>
            </a:r>
          </a:p>
          <a:p>
            <a:pPr marL="12700" marR="12700" indent="215900" algn="just">
              <a:spcAft>
                <a:spcPts val="0"/>
              </a:spcAft>
            </a:pPr>
            <a:endParaRPr lang="ru-RU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  <a:p>
            <a:pPr marL="12700" marR="12700" indent="215900" algn="just">
              <a:spcAft>
                <a:spcPts val="0"/>
              </a:spcAft>
            </a:pPr>
            <a:r>
              <a:rPr lang="ru-RU" sz="2400" dirty="0" smtClean="0">
                <a:latin typeface="Georgia"/>
                <a:ea typeface="Georgia"/>
                <a:cs typeface="Georgia"/>
              </a:rPr>
              <a:t>                   </a:t>
            </a:r>
            <a:r>
              <a:rPr lang="ru-RU" sz="2400" b="1" dirty="0" smtClean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Кручинина Ефросинья </a:t>
            </a:r>
            <a:r>
              <a:rPr lang="ru-RU" sz="2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</a:rPr>
              <a:t>Алексеевна  </a:t>
            </a:r>
            <a:endParaRPr lang="ru-RU" sz="2400" b="1" dirty="0">
              <a:effectLst/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204416"/>
            <a:ext cx="1852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5551497"/>
            <a:ext cx="20669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00" y="2045881"/>
            <a:ext cx="3168352" cy="45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93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162</Words>
  <Application>Microsoft Office PowerPoint</Application>
  <PresentationFormat>Экран (4:3)</PresentationFormat>
  <Paragraphs>30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«Женщины села Карамалы – труженицы тыла в годы Великой Отечественной войны»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Героизм тружеников тыла</dc:title>
  <dc:creator>Пользователь</dc:creator>
  <cp:lastModifiedBy>Пользователь</cp:lastModifiedBy>
  <cp:revision>30</cp:revision>
  <dcterms:created xsi:type="dcterms:W3CDTF">2016-12-27T13:50:26Z</dcterms:created>
  <dcterms:modified xsi:type="dcterms:W3CDTF">2023-12-24T09:22:10Z</dcterms:modified>
</cp:coreProperties>
</file>